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>
            <a:noAutofit/>
          </a:bodyPr>
          <a:lstStyle/>
          <a:p>
            <a:r>
              <a:rPr lang="ru-RU" sz="13800" b="1" i="1" u="sng" dirty="0">
                <a:solidFill>
                  <a:srgbClr val="7030A0"/>
                </a:solidFill>
              </a:rPr>
              <a:t>К</a:t>
            </a:r>
            <a:r>
              <a:rPr lang="ru-RU" sz="13800" b="1" i="1" u="sng" dirty="0" smtClean="0">
                <a:solidFill>
                  <a:srgbClr val="7030A0"/>
                </a:solidFill>
              </a:rPr>
              <a:t>вадрат</a:t>
            </a:r>
            <a:endParaRPr lang="ru-RU" sz="13800" b="1" i="1" u="sng" dirty="0">
              <a:solidFill>
                <a:srgbClr val="7030A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4762500" cy="3457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96752"/>
            <a:ext cx="77768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u="sng" dirty="0" smtClean="0">
                <a:solidFill>
                  <a:srgbClr val="FF0000"/>
                </a:solidFill>
              </a:rPr>
              <a:t>Квадрат</a:t>
            </a:r>
            <a:r>
              <a:rPr lang="ru-RU" sz="4000" dirty="0" smtClean="0">
                <a:solidFill>
                  <a:srgbClr val="0070C0"/>
                </a:solidFill>
              </a:rPr>
              <a:t> </a:t>
            </a:r>
            <a:r>
              <a:rPr lang="ru-RU" sz="4800" b="1" i="1" dirty="0" smtClean="0"/>
              <a:t>—</a:t>
            </a:r>
            <a:r>
              <a:rPr lang="ru-RU" sz="2400" b="1" i="1" dirty="0" smtClean="0"/>
              <a:t> </a:t>
            </a:r>
            <a:r>
              <a:rPr lang="ru-RU" sz="4800" b="1" i="1" dirty="0" smtClean="0"/>
              <a:t>это прямоугольник, у которого все стороны равны.</a:t>
            </a:r>
            <a:r>
              <a:rPr lang="ru-RU" sz="4000" b="1" i="1" dirty="0" smtClean="0"/>
              <a:t> </a:t>
            </a:r>
            <a:endParaRPr lang="ru-RU" b="1" i="1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201" y="2420888"/>
            <a:ext cx="3597275" cy="3316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957201" y="2420888"/>
            <a:ext cx="35972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57201" y="2412828"/>
            <a:ext cx="0" cy="33162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57201" y="5737175"/>
            <a:ext cx="35972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554476" y="2420888"/>
            <a:ext cx="0" cy="33162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57055" y="5217255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39752" y="1809690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Б</a:t>
            </a:r>
            <a:endParaRPr lang="ru-RU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6554476" y="1804435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В</a:t>
            </a:r>
            <a:endParaRPr lang="ru-RU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6554476" y="5239161"/>
            <a:ext cx="1689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Г</a:t>
            </a:r>
            <a:endParaRPr lang="ru-RU" sz="6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57201" y="5239161"/>
            <a:ext cx="534679" cy="49801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346" y="2412828"/>
            <a:ext cx="5603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089" y="2420888"/>
            <a:ext cx="5603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50" y="5217255"/>
            <a:ext cx="5603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84918" y="8530"/>
            <a:ext cx="70233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Вершины: А, Б, В, Г</a:t>
            </a:r>
          </a:p>
          <a:p>
            <a:r>
              <a:rPr lang="ru-RU" sz="3200" b="1" dirty="0" smtClean="0"/>
              <a:t>Стороны квадрата: АБ, БВ, ВГ, АГ</a:t>
            </a:r>
          </a:p>
          <a:p>
            <a:r>
              <a:rPr lang="ru-RU" sz="3200" b="1" dirty="0" smtClean="0"/>
              <a:t>Углы: А, Б, В, Г 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291" y="654224"/>
            <a:ext cx="3196723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Все стороны =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 rot="5242085">
            <a:off x="4403948" y="5380536"/>
            <a:ext cx="703779" cy="729398"/>
          </a:xfrm>
          <a:prstGeom prst="mathEqual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Равно 17"/>
          <p:cNvSpPr/>
          <p:nvPr/>
        </p:nvSpPr>
        <p:spPr>
          <a:xfrm>
            <a:off x="2605310" y="3714332"/>
            <a:ext cx="703779" cy="729398"/>
          </a:xfrm>
          <a:prstGeom prst="mathEqual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Равно 20"/>
          <p:cNvSpPr/>
          <p:nvPr/>
        </p:nvSpPr>
        <p:spPr>
          <a:xfrm>
            <a:off x="6215441" y="3643025"/>
            <a:ext cx="703779" cy="729398"/>
          </a:xfrm>
          <a:prstGeom prst="mathEqual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Равно 21"/>
          <p:cNvSpPr/>
          <p:nvPr/>
        </p:nvSpPr>
        <p:spPr>
          <a:xfrm rot="5400000">
            <a:off x="4256042" y="2056189"/>
            <a:ext cx="703779" cy="729398"/>
          </a:xfrm>
          <a:prstGeom prst="mathEqual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40273"/>
      </p:ext>
    </p:extLst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9" grpId="0" animBg="1"/>
      <p:bldP spid="3" grpId="0" animBg="1"/>
      <p:bldP spid="18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778098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effectLst/>
              </a:rPr>
              <a:t>Собери все квадраты.</a:t>
            </a:r>
            <a:endParaRPr lang="ru-RU" sz="5400" b="1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4490" y="5661248"/>
            <a:ext cx="914400" cy="914400"/>
          </a:xfrm>
          <a:prstGeom prst="rect">
            <a:avLst/>
          </a:prstGeom>
          <a:solidFill>
            <a:srgbClr val="00FF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1256" y="4423812"/>
            <a:ext cx="482352" cy="504056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951695" y="3951312"/>
            <a:ext cx="914400" cy="914400"/>
          </a:xfrm>
          <a:prstGeom prst="rect">
            <a:avLst/>
          </a:prstGeom>
          <a:solidFill>
            <a:srgbClr val="7030A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86172" y="1452451"/>
            <a:ext cx="914400" cy="914400"/>
          </a:xfrm>
          <a:prstGeom prst="rect">
            <a:avLst/>
          </a:prstGeom>
          <a:solidFill>
            <a:srgbClr val="00B0F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043608" y="5445224"/>
            <a:ext cx="1060704" cy="914400"/>
          </a:xfrm>
          <a:prstGeom prst="triangle">
            <a:avLst/>
          </a:prstGeom>
          <a:solidFill>
            <a:srgbClr val="FFC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79512" y="1362472"/>
            <a:ext cx="1060704" cy="914400"/>
          </a:xfrm>
          <a:prstGeom prst="triangle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2803678" y="5614392"/>
            <a:ext cx="1008112" cy="1008112"/>
          </a:xfrm>
          <a:prstGeom prst="flowChartConnector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7904839" y="5445224"/>
            <a:ext cx="1008112" cy="1008112"/>
          </a:xfrm>
          <a:prstGeom prst="flowChartConnector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205808" y="2846286"/>
            <a:ext cx="1008112" cy="1008112"/>
          </a:xfrm>
          <a:prstGeom prst="flowChartConnector">
            <a:avLst/>
          </a:prstGeom>
          <a:solidFill>
            <a:srgbClr val="FF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7857983" y="2600908"/>
            <a:ext cx="1008112" cy="1008112"/>
          </a:xfrm>
          <a:prstGeom prst="flowChartConnector">
            <a:avLst/>
          </a:prstGeom>
          <a:solidFill>
            <a:srgbClr val="00FF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6" descr="http://cdn3.rf-sp.ru/18/fe/18fe098f5b906a3cfc37dc48c60d335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1061" r="2562" b="20980"/>
          <a:stretch/>
        </p:blipFill>
        <p:spPr bwMode="auto">
          <a:xfrm>
            <a:off x="1693495" y="1769848"/>
            <a:ext cx="547260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7233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41</Words>
  <Application>Microsoft Office PowerPoint</Application>
  <PresentationFormat>Экран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Тема Office</vt:lpstr>
      <vt:lpstr>Квадрат</vt:lpstr>
      <vt:lpstr>Презентация PowerPoint</vt:lpstr>
      <vt:lpstr>Презентация PowerPoint</vt:lpstr>
      <vt:lpstr>Собери все квадраты.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</dc:title>
  <dc:creator>Admin</dc:creator>
  <cp:lastModifiedBy>Пользователь</cp:lastModifiedBy>
  <cp:revision>29</cp:revision>
  <dcterms:created xsi:type="dcterms:W3CDTF">2016-11-15T18:22:10Z</dcterms:created>
  <dcterms:modified xsi:type="dcterms:W3CDTF">2016-12-16T19:59:50Z</dcterms:modified>
</cp:coreProperties>
</file>